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4" r:id="rId3"/>
    <p:sldId id="314" r:id="rId4"/>
    <p:sldId id="305" r:id="rId5"/>
    <p:sldId id="308" r:id="rId6"/>
    <p:sldId id="304" r:id="rId7"/>
    <p:sldId id="307" r:id="rId8"/>
    <p:sldId id="306" r:id="rId9"/>
    <p:sldId id="309" r:id="rId10"/>
    <p:sldId id="310" r:id="rId11"/>
    <p:sldId id="311" r:id="rId12"/>
    <p:sldId id="315" r:id="rId13"/>
    <p:sldId id="316" r:id="rId14"/>
    <p:sldId id="313" r:id="rId15"/>
    <p:sldId id="318" r:id="rId16"/>
    <p:sldId id="319" r:id="rId17"/>
    <p:sldId id="320" r:id="rId18"/>
    <p:sldId id="322" r:id="rId19"/>
    <p:sldId id="323" r:id="rId20"/>
    <p:sldId id="324" r:id="rId21"/>
    <p:sldId id="325" r:id="rId2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25BA876-CED1-4034-9422-80D14E044560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5969DDA-FF29-41BF-9601-411A016C9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4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15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92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54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274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731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76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61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7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04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66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87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4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032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42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76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6871E-6399-A319-8FF9-64C010E9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8B301-7188-00FB-4A9E-7FE0E99718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D68600-91D6-7C6A-4F11-4EDEC8A2A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A0302-AC3D-2B75-2AC2-5682E00EB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19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4447E-093E-AEA0-2302-6C87354AE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C6B78-890D-35B6-B0CA-6C70298BFA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3A9E6-BCF9-C532-1010-43154CDB4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901DE-52DC-EE79-F477-8BBCA3FCE3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41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BB608-F4B9-3525-A407-46AEE804D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C1F14-053B-3D63-35D9-DB7260FF0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29D04-18DE-A25F-096C-1508A9D4B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F6AD6-E6F8-CE80-4BE7-0C3573ACB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14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6BA5E-16F6-C38C-F399-D554CEA6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CF80EB-8F12-53BD-9D7E-EC56AE497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88D04-2B3B-4E67-95BD-5C7483AC2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F0E1B-ACB0-C4D8-28F2-E4CA7FFD8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22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983B0-5953-5C89-C47F-2AB69755F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B034DA-9F3F-B241-F052-FE61D28F8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ED756D-2A6B-7184-CBA6-5C69D1D0B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680ED-7FA9-8C79-274D-E93D0835A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438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FB61-A718-0900-0FE0-4B4E8863F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5F6F8F-B711-F811-2109-56FDC5AE8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48CDCB-5C78-266D-8DA3-2A8973B48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A9D58-2CDC-4238-A4D6-07D04BCD8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69DDA-FF29-41BF-9601-411A016C9A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21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5FFB7-B277-F9E5-CF6F-13233775D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7DB44-91DE-EEC8-61B4-3DC0930CFD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140E2-1934-D4B9-B18A-83BC5BAB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AC41-0EA4-4BA9-A65D-EB63CF66BB7F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8E2CB-5BCD-CA7B-ADC6-83C6F914A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0B3B7-ED3B-688B-FC8D-D7ADD055C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66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59917-AD1C-EA8A-1991-37CFE92A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ABCF5-EF4F-8A59-FDEE-6577721DE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EA398-E509-E91E-CE3F-16198371C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03DED-728B-E7DF-3912-9182BD400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EA7BC-367F-114F-CF85-1B35C9A8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2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63EB1-7DC6-CC76-F045-62309B1D9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A5AB7-3029-84FA-AC20-3A2643569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E1F40-9CC0-7F6A-A954-D534D9F5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1690-DADA-414A-B420-552A3E2EC286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7FC60-9BB8-359F-5AC9-BA4EADFC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66CE0-A42E-503D-FE3B-DE6A6520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D6DE9-E3C6-B6C6-F658-05A851352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6F246-2AAF-241C-C462-D36A33432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52BED-0800-8F2B-8735-3D1BB100E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8D735-BE21-56E6-B458-29864A372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23B74-91BD-4D7E-967E-70EDEAC7EAB4}" type="datetime1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4A8EC4-E55A-6D58-67FB-43D5D021C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5D8CE-1C33-A1F2-0F0A-D24B14FFB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67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5857C-755C-D160-5D89-E37FC804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83ADF4-42B8-E6E5-95C0-84ADACB4B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A7DECF-C9BB-7AEE-6D28-13604A040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6F0EBF-4ADA-A0A3-115D-1F3F345DC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265109-5D31-D014-15FC-E91C04BC43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5766A0-B853-F6F9-1D97-3AECAC6F6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A519E-A523-44E3-97E0-294FE0A6C6FC}" type="datetime1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6A856-0352-F008-58AF-61FA44FB2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E34621-C90E-7E40-0320-0765C31E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9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87056-27F5-70E1-4E21-0C9552F7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6C9176-7CDE-FFCA-A673-EE0063ABD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10D27-F5E1-4123-9412-4AB3AA6A8EF6}" type="datetime1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662007-773D-F896-77BE-C19A0D328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F5181-41D4-6B68-52FE-FF5C4A1B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61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5D1C7D-67A0-E0E5-A674-054C1CF60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1FA4-4ABC-4B5E-9765-B4F38262419D}" type="datetime1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4DB678-7883-149A-B96D-A2F0E9BC4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E2DE8-C620-D762-C097-771DAAC19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59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E1403-77D6-8FE0-A627-72AB83963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C2C36-4845-86FF-E034-A43189C64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E2DB8-C90A-8F8D-97CA-01BA113AD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E78FE-A897-3EB4-D159-BE168146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04521-E8AB-4164-8A36-2538CA3FC5E8}" type="datetime1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B16F6E-89FD-9744-21EC-E441118BE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1A9F7-2DEF-7434-AA86-2359BCA11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CB7EB-7CFA-FB2C-E4D3-17D2693CE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C3D66E-23B9-204D-CF94-1105520FFF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FEEF6-78C6-96E7-0D01-A41C8D06A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54C2A-C1E9-C895-655D-F0ED18C3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3F5B9-A232-4ADB-AE17-F7AD922EED29}" type="datetime1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786C0-E3C3-2D86-5715-442246CD4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F2E587-796D-A5B2-3AF8-780F8AF58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30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19363-4195-9A0F-C084-4DD3C7FE2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95442F-5CCB-2D08-026A-7B63351F4A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0AF0A-E128-CFB1-117F-6751AE9A0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639B9-A087-488B-9BF8-D0C05AD31613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5FC67-5068-CFC4-48C4-998D91C5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7C137-E57E-CC6D-2BEC-9D905858B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46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B4E78-57ED-0848-45D9-00556F1B11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368757-76C3-535E-2FF1-3336BB63F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2BC2C-894C-15B5-6C03-0BF176A8A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969EF-EFAA-472C-92F3-9056156717DD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8320D-0865-1AED-55E2-A2D481A0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32B7A-7B74-E6D6-9A40-14D915E2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4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9D96AB-65FD-12BF-D599-B552549E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05215-3E76-AF71-CB6B-2DDA216D9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3B70C-582A-BE3B-A755-5C9C1C8FB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89B4D0-0C9B-4B64-B818-8CC5D4A416BB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F80AF-0737-CE5A-0196-02A169B5D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ED4B1-68DF-1929-8546-C8FD10206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952E5C-180B-4161-8183-AF2D30BD6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2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73CD4-DE33-BB27-5233-95756F42A7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BC85D-67D7-0335-A598-E0FB03C0DE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David Nicoski</a:t>
            </a:r>
          </a:p>
          <a:p>
            <a:r>
              <a:rPr lang="en-US" dirty="0"/>
              <a:t>Ross LaDuke</a:t>
            </a:r>
          </a:p>
          <a:p>
            <a:r>
              <a:rPr lang="en-US" dirty="0"/>
              <a:t>Joe Jasper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38A16-7225-B005-7DB4-F6F086D5B1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928" y="1272091"/>
            <a:ext cx="6218208" cy="2237872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5566E1A-E37F-5C2D-A463-DFB86035B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E6D2F-995F-4B76-A7EE-318FF647B8F3}" type="datetime1">
              <a:rPr lang="en-US" smtClean="0"/>
              <a:t>7/21/2026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93203C-2B31-0788-2EA6-CD70CF31B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7618056-D58E-EE2C-23E9-089D560F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86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78F9E-5678-EFF0-BDC0-2D26EF72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FF89A-0A6A-38BF-A361-25D8DC62B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9524F-F4F0-3A45-D2B7-0BEC3BA2A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8DDE7-8362-F015-BA9A-ABD536708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2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A86134D-89E9-D73B-6D73-2E677B93B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02003E4-B3A8-BAC8-DDE1-1071CBD29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4599" y="1032386"/>
            <a:ext cx="5612177" cy="52404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2B18BC-B29E-E333-1187-6C0C4A38CF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1024" y="1066310"/>
            <a:ext cx="5916378" cy="520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92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E56D-5BA6-20D6-3A4F-E9632C279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7D4F-7ECC-F7CB-8218-FEFBD4E65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56B75-30E9-553A-E4FA-B5819839F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11056-D90C-FCAF-2406-C81CBC5C4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58D4B-F8AE-E982-C3D6-1F1131BB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3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91D0F3-467F-317F-4F65-A2F67DC220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9B287A-ABF9-2468-A9BC-91D23BA31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91" y="1236489"/>
            <a:ext cx="5862509" cy="485041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FC4389D-4565-2802-D209-850FA5C2AC26}"/>
              </a:ext>
            </a:extLst>
          </p:cNvPr>
          <p:cNvSpPr txBox="1"/>
          <p:nvPr/>
        </p:nvSpPr>
        <p:spPr>
          <a:xfrm>
            <a:off x="5000625" y="365125"/>
            <a:ext cx="3371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10-year yield, U.S. dollar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C9D282-D8A9-52D3-AF26-EFFC27DDC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3751" y="1236489"/>
            <a:ext cx="5862509" cy="490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1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7CC72-4AB4-5204-BFDA-13FA70831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BF49D-FC2D-9EDC-B669-89F09667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6F12-FB65-2FEC-F523-69813F1C0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78C3E-C9E8-5F60-D489-9080EB741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760E6-E3CF-A981-B523-B2A6BA3AE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4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A15B9E-EDB0-EBAC-F2C4-F4A6BC54F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1CCA21-64FB-F984-43A1-30AC32633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13" y="1322874"/>
            <a:ext cx="5769087" cy="481083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15257B-2929-5095-7854-060A72E966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322874"/>
            <a:ext cx="6096000" cy="48108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1BD863-6304-0537-956C-0248E3C54927}"/>
              </a:ext>
            </a:extLst>
          </p:cNvPr>
          <p:cNvSpPr txBox="1"/>
          <p:nvPr/>
        </p:nvSpPr>
        <p:spPr>
          <a:xfrm>
            <a:off x="4543425" y="500063"/>
            <a:ext cx="4243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Gold RS vs S&amp;P 500 , Gold % above the 200-day moving average. </a:t>
            </a:r>
          </a:p>
        </p:txBody>
      </p:sp>
    </p:spTree>
    <p:extLst>
      <p:ext uri="{BB962C8B-B14F-4D97-AF65-F5344CB8AC3E}">
        <p14:creationId xmlns:p14="http://schemas.microsoft.com/office/powerpoint/2010/main" val="386121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7A6B-B200-1B3F-C5F8-F4542B491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D0BB6-3EE0-D375-E3E8-3AFEF8281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484138"/>
            <a:ext cx="3076575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BD996-E5C0-EBCC-DF0E-1341885C7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08841-55FD-090E-3A28-DB1D83333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31B9D-0823-FEE9-B280-646668DA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5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ED8E4B-1E2A-28B0-E657-A187C96FB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51BD605-D170-A884-B149-2A23E9A495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15087" y="1236489"/>
            <a:ext cx="5512507" cy="48913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FB5540-5810-4CF1-8707-F7B6330DA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369" y="1236489"/>
            <a:ext cx="5876544" cy="48913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AD9B5D-36B9-33F5-004E-BEA37DFBF302}"/>
              </a:ext>
            </a:extLst>
          </p:cNvPr>
          <p:cNvSpPr txBox="1"/>
          <p:nvPr/>
        </p:nvSpPr>
        <p:spPr>
          <a:xfrm>
            <a:off x="4857750" y="484138"/>
            <a:ext cx="3295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Crude oil, XLE ETF</a:t>
            </a:r>
          </a:p>
        </p:txBody>
      </p:sp>
    </p:spTree>
    <p:extLst>
      <p:ext uri="{BB962C8B-B14F-4D97-AF65-F5344CB8AC3E}">
        <p14:creationId xmlns:p14="http://schemas.microsoft.com/office/powerpoint/2010/main" val="113091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BF22D-C3D9-0E1B-BF70-C0026043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E0C97-06CB-ED75-904A-CD77C7693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D8E50-4560-633B-DA82-9DCDCA9F4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2CE18-A3E7-2067-B2FA-0A661B78A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0013E-1D4A-6429-7ED7-52919A907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074AE3-3420-59CC-A1E4-3D8606071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E25C4F-2AC6-2B56-03A5-A453186D5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178" y="1333255"/>
            <a:ext cx="5777822" cy="47900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989C21-D1DA-6B1F-7E4A-667179EC4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5249" y="1333255"/>
            <a:ext cx="6019513" cy="477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05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E701E-5229-7A19-1C3E-F35D342C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FE3F0-9710-9968-220C-B16A64E63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21F8B-C67B-FFB6-20B0-50D90DFD7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9F6E8-A178-2D38-2CE8-CA36FE4B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F9D1FB-FB64-1A8F-6F0A-98C75788A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CAADAC-0274-E46A-F44F-0B35B83A5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63DD0FB-56C4-F24E-66BC-697351B3E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0875" y="1202565"/>
            <a:ext cx="5627122" cy="49252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2B512CD-E229-D357-1017-B15F2D0B9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091" y="1260891"/>
            <a:ext cx="5951830" cy="48312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F56857-73B1-A0C1-B9B7-7E1789637895}"/>
              </a:ext>
            </a:extLst>
          </p:cNvPr>
          <p:cNvSpPr txBox="1"/>
          <p:nvPr/>
        </p:nvSpPr>
        <p:spPr>
          <a:xfrm>
            <a:off x="5043488" y="528638"/>
            <a:ext cx="278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Copper, Soybeans</a:t>
            </a:r>
          </a:p>
        </p:txBody>
      </p:sp>
    </p:spTree>
    <p:extLst>
      <p:ext uri="{BB962C8B-B14F-4D97-AF65-F5344CB8AC3E}">
        <p14:creationId xmlns:p14="http://schemas.microsoft.com/office/powerpoint/2010/main" val="1246763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1CB88-EA2C-6B06-723D-DB2F4EA13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F9C4-2F7B-B546-2F0F-9FE6A55F4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7B2B7-8873-94D3-3685-EF748EA9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34F3E-2EBC-79CD-C308-36239270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DE5A1-BD4C-3A9C-7A9D-14C89E35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8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8A4984-FF77-C9A6-FF37-292CE156B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7D48878-C3D6-3164-2B90-BB11A67D4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96084" y="1202565"/>
            <a:ext cx="5874214" cy="51537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8D1D0E-6B8D-382C-608E-773C9F95C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780" y="1202565"/>
            <a:ext cx="5857220" cy="51537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BC82BFA-1559-F63E-4DDB-9229504DBA03}"/>
              </a:ext>
            </a:extLst>
          </p:cNvPr>
          <p:cNvSpPr txBox="1"/>
          <p:nvPr/>
        </p:nvSpPr>
        <p:spPr>
          <a:xfrm>
            <a:off x="5300663" y="365125"/>
            <a:ext cx="2614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MAGS, MSFT</a:t>
            </a:r>
          </a:p>
        </p:txBody>
      </p:sp>
    </p:spTree>
    <p:extLst>
      <p:ext uri="{BB962C8B-B14F-4D97-AF65-F5344CB8AC3E}">
        <p14:creationId xmlns:p14="http://schemas.microsoft.com/office/powerpoint/2010/main" val="225965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E462A-F065-1AFC-471D-6E146C7E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F0A3F-13B8-201D-2413-F76104B8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47EFA-091F-7E5A-616E-421E885B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EEE65-66C9-6377-688F-36CCE3C01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68AD6-160F-81FE-3970-8CC480A2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752742-FACA-389E-5436-F01AF557B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C72329-B8A6-6602-3C53-3E5DE0371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072" y="1247413"/>
            <a:ext cx="6016535" cy="4907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526857-3143-704D-A0F5-F7D5F0B89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393" y="1247412"/>
            <a:ext cx="5752679" cy="49077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722580-B7F3-043F-86FE-7E9F4B9CF1CC}"/>
              </a:ext>
            </a:extLst>
          </p:cNvPr>
          <p:cNvSpPr txBox="1"/>
          <p:nvPr/>
        </p:nvSpPr>
        <p:spPr>
          <a:xfrm>
            <a:off x="5243512" y="365125"/>
            <a:ext cx="2300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AAPL, META</a:t>
            </a:r>
          </a:p>
        </p:txBody>
      </p:sp>
    </p:spTree>
    <p:extLst>
      <p:ext uri="{BB962C8B-B14F-4D97-AF65-F5344CB8AC3E}">
        <p14:creationId xmlns:p14="http://schemas.microsoft.com/office/powerpoint/2010/main" val="164556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AE975-2548-4C66-B474-093A61DFE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C7E1-C494-9FAD-1D2E-F0AC08A90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2549" y="296997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F5BA1-5C48-E8B5-341B-580A35C0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8B92-30EB-5A08-82C9-DA2A6A61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EE384-B1BC-7E5F-51F4-8B3F3D81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10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741C36-5CC3-7497-F3DA-CA9AC0EA2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19D8350-F40C-9B39-E25C-93F3A8226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2074" y="1202565"/>
            <a:ext cx="5700950" cy="49642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4928DC-B525-4359-615C-7EFB15FAE2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202565"/>
            <a:ext cx="6096000" cy="49982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E93E48-9574-8753-9070-3CF6F909C55D}"/>
              </a:ext>
            </a:extLst>
          </p:cNvPr>
          <p:cNvSpPr txBox="1"/>
          <p:nvPr/>
        </p:nvSpPr>
        <p:spPr>
          <a:xfrm>
            <a:off x="5140036" y="429491"/>
            <a:ext cx="154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GOOG, NVDA</a:t>
            </a:r>
          </a:p>
        </p:txBody>
      </p:sp>
    </p:spTree>
    <p:extLst>
      <p:ext uri="{BB962C8B-B14F-4D97-AF65-F5344CB8AC3E}">
        <p14:creationId xmlns:p14="http://schemas.microsoft.com/office/powerpoint/2010/main" val="1924966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620E8-E354-04A6-75EC-1350D7A4C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61BD-EFB0-6701-3687-3B7F2285D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E776B-0220-ED05-16AB-270686848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7C975-3D95-B961-FBFD-FE5B1BFA1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352D2-1B8F-51E6-8C96-66A4B7EB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11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95DF9C-0D61-8F82-20AD-B1004B426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750F6CD-14C1-7D6E-366E-49EFF92CF8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28949" y="1202565"/>
            <a:ext cx="6900863" cy="48992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402CA0-A3A7-A548-EE90-447A4658C19E}"/>
              </a:ext>
            </a:extLst>
          </p:cNvPr>
          <p:cNvSpPr txBox="1"/>
          <p:nvPr/>
        </p:nvSpPr>
        <p:spPr>
          <a:xfrm>
            <a:off x="6357937" y="365125"/>
            <a:ext cx="1557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TSLA</a:t>
            </a:r>
          </a:p>
        </p:txBody>
      </p:sp>
    </p:spTree>
    <p:extLst>
      <p:ext uri="{BB962C8B-B14F-4D97-AF65-F5344CB8AC3E}">
        <p14:creationId xmlns:p14="http://schemas.microsoft.com/office/powerpoint/2010/main" val="1240849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66CCC-8166-968B-9728-3240CAEF5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9A3AA-CB70-2BAC-021F-C21098BE4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34E3E-72B0-6CC4-3B94-9B360BEE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1922E-FD7F-33C6-A1E1-F93304817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CD996-3454-84B7-2537-EEB5EC520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12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ACB61A-54F2-7364-CDA5-3E52BBA31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9B3BA7-50C6-C9F5-37D7-01B8ABB6E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114" y="1032386"/>
            <a:ext cx="8025980" cy="520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0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FF3CE-B973-3EDE-9E69-E7BCB5CCA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93729-AEC0-4641-E918-4EAF3DC9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AC357-9680-85D0-AADF-3AB13210E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D93AB-94F6-A72E-E6A7-63FE3615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68F15-BFF5-6DB6-0A6D-31D9514D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13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939FA9-D1BD-6B0C-CA98-9504B8852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CDE5D0-5BD7-ABD9-7D04-CC7C49335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25" y="1166478"/>
            <a:ext cx="6776311" cy="52237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897D6B-4BD5-AFE0-0A80-D160EC06CE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4471" y="296862"/>
            <a:ext cx="4321432" cy="30638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A545DB-9233-45CE-04DE-2D14047960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4471" y="3428999"/>
            <a:ext cx="4308564" cy="329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715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CDD64-6A4C-4673-549B-E02132EC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CECC4-CA7C-4D0D-B2A4-00295896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E3E8C-AE25-ED9D-A045-8469C765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C83D-075F-BF52-3E62-DC4B7FE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19376-14CF-8B57-C2D3-36A057C5F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14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1FC10D-F941-4B17-79D2-FCB85DAA8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E684D8-332F-001D-B37A-5BA8BC156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20" y="1035798"/>
            <a:ext cx="4653473" cy="53987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49B7817-65D1-3223-CC74-4B5BD7ABA4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0115" y="1202565"/>
            <a:ext cx="6200970" cy="447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24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5EE49-3D2D-89E6-F719-B8675F12E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B360C-F707-5918-20FB-15810FF0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EEBD0-C00B-B66F-FF97-394D82B46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6E204-3BD0-AD6B-641C-52D72C8C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F7C5B-68F3-3A4D-F2FA-459973C33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15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7757570-909C-4381-F85D-9CF2DC681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F7AB99-4C81-96E8-3660-BF3CF28EF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209" y="1066310"/>
            <a:ext cx="3862658" cy="52561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CEC771-0E7F-1D6E-52D2-EF333C74A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434" y="1644782"/>
            <a:ext cx="6176331" cy="409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4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09330-93D1-0691-CB04-7759262E1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B0FC9-C9B1-9D3F-4B9B-07F72D598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EC4AE-0963-AE9B-9754-4B79814E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544F6B-CB6B-21C6-AFBE-5403FCBD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9CE0C-6010-E5B4-ED0C-26FD2EB8A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921A57-B3C4-71A2-BC55-D1BDD5A62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4C256D-25EA-5EB5-A548-E75BDEF0B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158" y="3589361"/>
            <a:ext cx="1433015" cy="23064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19B7B6-437A-99D7-6374-8B8FC8EF9D70}"/>
              </a:ext>
            </a:extLst>
          </p:cNvPr>
          <p:cNvSpPr txBox="1"/>
          <p:nvPr/>
        </p:nvSpPr>
        <p:spPr>
          <a:xfrm>
            <a:off x="5181600" y="365125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Railroads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35855C-4699-5BFA-58C3-24FDCEE0EC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89" y="1066311"/>
            <a:ext cx="5075737" cy="52561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4DDE7A1-CFF5-8547-0DF9-E652D41F9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459" y="365125"/>
            <a:ext cx="4763762" cy="597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39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B61CB-9281-CB88-0C34-657E9D06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C729F-1950-1562-799E-DD5AD00B8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C5798-CECE-F1CE-4F5C-434EDE4B9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1EC50-F091-2592-1ACB-CAF35D28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9E348-4920-F052-D425-81610DAE8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C81C6F-4944-33E7-C7F2-00EF947A2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E7A0C1-5B09-7D8B-BD18-74ED043A0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50" y="1202564"/>
            <a:ext cx="6371911" cy="48433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26FBE8-FA04-E4DF-45CA-6CBF035D91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5830" y="194947"/>
            <a:ext cx="4114800" cy="29030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E28E3E-4C9A-036E-3EBC-63F571BB29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4140" y="3193576"/>
            <a:ext cx="4228218" cy="316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89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A5FA-D5E3-8A86-04D1-13A86070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A77D-32DA-EB96-E98D-BBC10EA03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A79A7-6DDA-7C5B-FFF1-6DB8AAC9F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78D21-4386-2011-C7EB-5C8CD3659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FB4C6-3C0C-11CE-351B-FC3BF2A8F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18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4DFBAF-FB47-6914-AF40-B14ED52E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A757FF-B19E-8AFD-2CB3-D6DB7CCAD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158" y="3589361"/>
            <a:ext cx="1433015" cy="230647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6F2CF9-17E8-411C-CB0D-2B23E4531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24" y="1432056"/>
            <a:ext cx="5514769" cy="45924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84AB69-6E02-549B-0B6E-CE64269E3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227" y="1463628"/>
            <a:ext cx="5937849" cy="45609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826669C-C316-BECF-5CFE-C340EB4E19ED}"/>
              </a:ext>
            </a:extLst>
          </p:cNvPr>
          <p:cNvSpPr txBox="1"/>
          <p:nvPr/>
        </p:nvSpPr>
        <p:spPr>
          <a:xfrm>
            <a:off x="4449170" y="365125"/>
            <a:ext cx="4161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TDW vs SOX index, TDW vs S&amp;P 500 </a:t>
            </a:r>
          </a:p>
        </p:txBody>
      </p:sp>
    </p:spTree>
    <p:extLst>
      <p:ext uri="{BB962C8B-B14F-4D97-AF65-F5344CB8AC3E}">
        <p14:creationId xmlns:p14="http://schemas.microsoft.com/office/powerpoint/2010/main" val="1126256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46623-633D-5F8B-51CF-97EE7B5D0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9950-B85C-B24C-9576-98FC1D3B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6F983-0F63-44D5-1220-601F44D28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327C-CDEF-EE50-862F-31713D7C9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FF6FB-7E78-C8DA-CAAD-1D4179D2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19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B6F66D-E17F-E7B7-0D39-A420BECD1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1B0ABD-A946-5C3B-4657-711B080C9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158" y="3589361"/>
            <a:ext cx="1433015" cy="230647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BE4F63-8BD8-EAE2-A796-E0152F167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67" y="1275107"/>
            <a:ext cx="5533313" cy="4906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7B5B50-EC5D-97EB-D8BC-9C4E4D87C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480" y="1275106"/>
            <a:ext cx="6027267" cy="490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335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6EA2B-1EEE-8FF6-58FD-FCC4299A8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FCA00-D76A-2D4D-104B-7340A5002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4722C-3AB6-FEE9-57BA-78493E08D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0E30E-A443-AA18-C1CE-B0C647183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D5887-0F14-C4A0-94A2-2F4BBAB64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20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83E4FA-2AEA-ADD8-648D-BE78FDE9E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E4C1F21-9ED7-2B9D-3A01-B9DE9481016D}"/>
              </a:ext>
            </a:extLst>
          </p:cNvPr>
          <p:cNvSpPr txBox="1"/>
          <p:nvPr/>
        </p:nvSpPr>
        <p:spPr>
          <a:xfrm>
            <a:off x="1146411" y="1487606"/>
            <a:ext cx="35757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 X @davevermilion</a:t>
            </a:r>
          </a:p>
          <a:p>
            <a:r>
              <a:rPr lang="en-US" dirty="0"/>
              <a:t>On </a:t>
            </a:r>
            <a:r>
              <a:rPr lang="en-US" dirty="0" err="1"/>
              <a:t>substack</a:t>
            </a:r>
            <a:r>
              <a:rPr lang="en-US" dirty="0"/>
              <a:t>: Vermilion Research</a:t>
            </a:r>
          </a:p>
          <a:p>
            <a:r>
              <a:rPr lang="en-US" dirty="0"/>
              <a:t>Internet Vermilioncap.com </a:t>
            </a:r>
          </a:p>
        </p:txBody>
      </p:sp>
    </p:spTree>
    <p:extLst>
      <p:ext uri="{BB962C8B-B14F-4D97-AF65-F5344CB8AC3E}">
        <p14:creationId xmlns:p14="http://schemas.microsoft.com/office/powerpoint/2010/main" val="3709476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FA504-4C05-8F3B-BB6F-A0FE31ACC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2113C-40C8-5187-1EA7-9179CFB6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246806" cy="667261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469FF-B82F-5A85-3573-7981596AE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A3DF6-DF2A-444E-85A8-883DFE389A61}" type="datetime1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EFA9A-EE47-CD19-4C5C-B55467C13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Vermilion Technical Research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7E90E-554A-43CC-B9AC-1EB195A3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52E5C-180B-4161-8183-AF2D30BD66FB}" type="slidenum">
              <a:rPr lang="en-US" smtClean="0"/>
              <a:t>21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2E9E03-E84E-B8B6-4269-E10498F5C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620" y="194946"/>
            <a:ext cx="2774492" cy="87136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4FBA75-899A-B067-20FF-7B1CABCB1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158" y="3589361"/>
            <a:ext cx="1433015" cy="230647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3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219</Words>
  <Application>Microsoft Office PowerPoint</Application>
  <PresentationFormat>Widescreen</PresentationFormat>
  <Paragraphs>121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Dave Nicoski</dc:creator>
  <cp:lastModifiedBy>Dave Nicoski</cp:lastModifiedBy>
  <cp:revision>8</cp:revision>
  <cp:lastPrinted>2026-01-29T17:28:37Z</cp:lastPrinted>
  <dcterms:created xsi:type="dcterms:W3CDTF">2026-01-29T14:01:14Z</dcterms:created>
  <dcterms:modified xsi:type="dcterms:W3CDTF">2026-07-22T01:04:11Z</dcterms:modified>
</cp:coreProperties>
</file>